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1" r:id="rId4"/>
    <p:sldId id="262" r:id="rId5"/>
    <p:sldId id="263" r:id="rId6"/>
    <p:sldId id="269" r:id="rId7"/>
    <p:sldId id="270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627F6-4901-42B0-845E-2EAA9E82520F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22558-771D-4024-BD00-37CCFD92D0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22558-771D-4024-BD00-37CCFD92D0F4}" type="slidenum">
              <a:rPr lang="nl-NL" smtClean="0"/>
              <a:pPr/>
              <a:t>1</a:t>
            </a:fld>
            <a:endParaRPr lang="nl-N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22558-771D-4024-BD00-37CCFD92D0F4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22558-771D-4024-BD00-37CCFD92D0F4}" type="slidenum">
              <a:rPr lang="nl-NL" smtClean="0"/>
              <a:pPr/>
              <a:t>3</a:t>
            </a:fld>
            <a:endParaRPr lang="nl-N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89CD1-196B-4992-BDBC-F0AF1D140D01}" type="slidenum">
              <a:rPr lang="nl-NL" smtClean="0"/>
              <a:pPr/>
              <a:t>4</a:t>
            </a:fld>
            <a:endParaRPr lang="nl-N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89CD1-196B-4992-BDBC-F0AF1D140D01}" type="slidenum">
              <a:rPr lang="nl-NL" smtClean="0"/>
              <a:pPr/>
              <a:t>5</a:t>
            </a:fld>
            <a:endParaRPr lang="nl-N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22558-771D-4024-BD00-37CCFD92D0F4}" type="slidenum">
              <a:rPr lang="nl-NL" smtClean="0"/>
              <a:pPr/>
              <a:t>6</a:t>
            </a:fld>
            <a:endParaRPr lang="nl-N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22558-771D-4024-BD00-37CCFD92D0F4}" type="slidenum">
              <a:rPr lang="nl-NL" smtClean="0"/>
              <a:pPr/>
              <a:t>7</a:t>
            </a:fld>
            <a:endParaRPr lang="nl-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CFE5-1D85-4AD1-8898-0F1C72A2DD6D}" type="datetimeFigureOut">
              <a:rPr lang="nl-NL" smtClean="0"/>
              <a:pPr/>
              <a:t>1-9-2009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F5C1E-3B17-446D-9CEC-89C821F359B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spreading of incineration emissions into the surroundings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Kees Olie</a:t>
            </a:r>
          </a:p>
          <a:p>
            <a:r>
              <a:rPr lang="en-US" dirty="0" smtClean="0"/>
              <a:t>University of Amsterdam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happens with the particles in the flue gas from the stack?</a:t>
            </a:r>
          </a:p>
          <a:p>
            <a:r>
              <a:rPr lang="en-US" dirty="0" smtClean="0"/>
              <a:t>What happens with the particles when they reach the ground</a:t>
            </a:r>
          </a:p>
          <a:p>
            <a:r>
              <a:rPr lang="en-US" dirty="0" smtClean="0"/>
              <a:t>Open burning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expected deposition from an incinerator?</a:t>
            </a:r>
            <a:br>
              <a:rPr lang="en-US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can be calculated knowing </a:t>
            </a:r>
            <a:r>
              <a:rPr lang="en-US" smtClean="0"/>
              <a:t>wind </a:t>
            </a:r>
            <a:r>
              <a:rPr lang="en-US" smtClean="0"/>
              <a:t>direction, </a:t>
            </a:r>
            <a:r>
              <a:rPr lang="en-US" dirty="0" smtClean="0"/>
              <a:t>wind speed , stack height, flue gas temperature and assuming a certain mean particle size.</a:t>
            </a:r>
          </a:p>
          <a:p>
            <a:r>
              <a:rPr lang="nl-NL" sz="2100" dirty="0" smtClean="0"/>
              <a:t>K. Olie, M. van den Berg, and O. </a:t>
            </a:r>
            <a:r>
              <a:rPr lang="nl-NL" sz="2100" dirty="0" err="1" smtClean="0"/>
              <a:t>Hutzinger</a:t>
            </a:r>
            <a:r>
              <a:rPr lang="nl-NL" sz="2100" dirty="0" smtClean="0"/>
              <a:t>. </a:t>
            </a:r>
            <a:r>
              <a:rPr lang="en-US" sz="2100" dirty="0" smtClean="0"/>
              <a:t>Formation and fate of PCDD and PCDF from combustion processes.</a:t>
            </a:r>
            <a:r>
              <a:rPr lang="en-US" sz="2100" i="1" dirty="0" smtClean="0"/>
              <a:t> Chemosphere</a:t>
            </a:r>
            <a:r>
              <a:rPr lang="en-US" sz="2100" dirty="0" smtClean="0"/>
              <a:t> 12(4/5):627-636, 1983</a:t>
            </a:r>
            <a:r>
              <a:rPr lang="en-US" dirty="0" smtClean="0"/>
              <a:t>.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8" name="Picture 4" descr="Kees1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2060575"/>
            <a:ext cx="6629400" cy="4324350"/>
          </a:xfrm>
          <a:prstGeom prst="rect">
            <a:avLst/>
          </a:prstGeom>
          <a:noFill/>
        </p:spPr>
      </p:pic>
      <p:sp>
        <p:nvSpPr>
          <p:cNvPr id="1495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Distribution from the stack in 2 directions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4" name="Picture 4" descr="Kees2a"/>
          <p:cNvPicPr>
            <a:picLocks noChangeAspect="1" noChangeArrowheads="1"/>
          </p:cNvPicPr>
          <p:nvPr/>
        </p:nvPicPr>
        <p:blipFill>
          <a:blip r:embed="rId3" cstate="print"/>
          <a:srcRect l="1869" t="6734" r="8586"/>
          <a:stretch>
            <a:fillRect/>
          </a:stretch>
        </p:blipFill>
        <p:spPr bwMode="auto">
          <a:xfrm>
            <a:off x="2339975" y="1268413"/>
            <a:ext cx="4129088" cy="5410200"/>
          </a:xfrm>
          <a:prstGeom prst="rect">
            <a:avLst/>
          </a:prstGeom>
          <a:noFill/>
        </p:spPr>
      </p:pic>
      <p:sp>
        <p:nvSpPr>
          <p:cNvPr id="117765" name="Rectangle 5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347663"/>
          </a:xfrm>
        </p:spPr>
        <p:txBody>
          <a:bodyPr>
            <a:normAutofit fontScale="90000"/>
          </a:bodyPr>
          <a:lstStyle/>
          <a:p>
            <a:r>
              <a:rPr lang="en-GB" sz="2000" dirty="0" smtClean="0"/>
              <a:t>Prediction</a:t>
            </a:r>
            <a:r>
              <a:rPr lang="nl-NL" sz="2000" dirty="0" smtClean="0"/>
              <a:t> </a:t>
            </a:r>
            <a:r>
              <a:rPr lang="nl-NL" sz="2000" dirty="0"/>
              <a:t>of </a:t>
            </a:r>
            <a:r>
              <a:rPr lang="nl-NL" sz="2000" dirty="0" smtClean="0"/>
              <a:t>areas </a:t>
            </a:r>
            <a:r>
              <a:rPr lang="nl-NL" sz="2000" dirty="0"/>
              <a:t>with high levels of PCDD/F’s in grass</a:t>
            </a:r>
            <a:br>
              <a:rPr lang="nl-NL" sz="2000" dirty="0"/>
            </a:b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Cows milk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1989 it was found that cows </a:t>
            </a:r>
            <a:r>
              <a:rPr lang="en-US" smtClean="0"/>
              <a:t>milk near an </a:t>
            </a:r>
            <a:r>
              <a:rPr lang="en-US" dirty="0" smtClean="0"/>
              <a:t>incinerator did </a:t>
            </a:r>
            <a:r>
              <a:rPr lang="en-US" smtClean="0"/>
              <a:t>contain too </a:t>
            </a:r>
            <a:r>
              <a:rPr lang="en-US" dirty="0" smtClean="0"/>
              <a:t>high levels of PCDD/F’s</a:t>
            </a:r>
          </a:p>
          <a:p>
            <a:r>
              <a:rPr lang="en-US" dirty="0" smtClean="0"/>
              <a:t>The milk was taken out of the market for many years.</a:t>
            </a:r>
          </a:p>
          <a:p>
            <a:r>
              <a:rPr lang="en-US" dirty="0" smtClean="0"/>
              <a:t>The incinerator is upgraded in the meantime</a:t>
            </a:r>
          </a:p>
          <a:p>
            <a:r>
              <a:rPr lang="en-US" dirty="0" smtClean="0"/>
              <a:t>Other incinerators were closed down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burning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needed for the formation of PCDD/F’s?</a:t>
            </a:r>
          </a:p>
          <a:p>
            <a:r>
              <a:rPr lang="en-US" dirty="0" smtClean="0"/>
              <a:t>Carbon</a:t>
            </a:r>
          </a:p>
          <a:p>
            <a:r>
              <a:rPr lang="en-US" dirty="0" smtClean="0"/>
              <a:t>Oxygen</a:t>
            </a:r>
          </a:p>
          <a:p>
            <a:r>
              <a:rPr lang="en-US" dirty="0" smtClean="0"/>
              <a:t>Catalyst</a:t>
            </a:r>
          </a:p>
          <a:p>
            <a:r>
              <a:rPr lang="en-US" dirty="0" smtClean="0"/>
              <a:t>Chlorine</a:t>
            </a:r>
          </a:p>
          <a:p>
            <a:r>
              <a:rPr lang="en-US" dirty="0" smtClean="0"/>
              <a:t>Temp between 200 and 350 </a:t>
            </a:r>
            <a:r>
              <a:rPr lang="en-US" baseline="30000" dirty="0" smtClean="0"/>
              <a:t>O</a:t>
            </a:r>
            <a:r>
              <a:rPr lang="en-US" dirty="0" smtClean="0"/>
              <a:t> C</a:t>
            </a:r>
          </a:p>
          <a:p>
            <a:r>
              <a:rPr lang="en-US" dirty="0" smtClean="0"/>
              <a:t>All is there and no cleaning of the </a:t>
            </a:r>
            <a:r>
              <a:rPr lang="en-US" dirty="0" err="1" smtClean="0"/>
              <a:t>offgas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Words>205</Words>
  <Application>Microsoft Office PowerPoint</Application>
  <PresentationFormat>Diavoorstelling (4:3)</PresentationFormat>
  <Paragraphs>32</Paragraphs>
  <Slides>7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The spreading of incineration emissions into the surroundings</vt:lpstr>
      <vt:lpstr>Overview</vt:lpstr>
      <vt:lpstr>What is the expected deposition from an incinerator? </vt:lpstr>
      <vt:lpstr>Distribution from the stack in 2 directions</vt:lpstr>
      <vt:lpstr>Prediction of areas with high levels of PCDD/F’s in grass </vt:lpstr>
      <vt:lpstr>Cows milk</vt:lpstr>
      <vt:lpstr>Open burning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Incineration and PCDD’F’s</dc:title>
  <dc:creator>kolie38</dc:creator>
  <cp:lastModifiedBy>kolie38</cp:lastModifiedBy>
  <cp:revision>48</cp:revision>
  <dcterms:created xsi:type="dcterms:W3CDTF">2009-08-19T12:39:31Z</dcterms:created>
  <dcterms:modified xsi:type="dcterms:W3CDTF">2009-08-31T23:52:36Z</dcterms:modified>
</cp:coreProperties>
</file>